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8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0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5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0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1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3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77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2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43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m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media" Target="../media/media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0.png"/><Relationship Id="rId5" Type="http://schemas.microsoft.com/office/2007/relationships/media" Target="../media/media6.mp4"/><Relationship Id="rId10" Type="http://schemas.openxmlformats.org/officeDocument/2006/relationships/image" Target="../media/image9.png"/><Relationship Id="rId4" Type="http://schemas.openxmlformats.org/officeDocument/2006/relationships/video" Target="../media/media5.mp4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51"/>
            <a:ext cx="12192000" cy="68912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328" y="1981200"/>
            <a:ext cx="7333672" cy="1524000"/>
          </a:xfrm>
        </p:spPr>
        <p:txBody>
          <a:bodyPr>
            <a:noAutofit/>
          </a:bodyPr>
          <a:lstStyle/>
          <a:p>
            <a:r>
              <a:rPr lang="en-US" altLang="ko-KR" sz="11500" dirty="0" smtClean="0">
                <a:latin typeface="Haettenschweiler" panose="020B0706040902060204" pitchFamily="34" charset="0"/>
              </a:rPr>
              <a:t>BEANPOLE</a:t>
            </a:r>
            <a:endParaRPr lang="ko-KR" altLang="en-US" sz="11500" dirty="0">
              <a:latin typeface="Haettenschweiler" panose="020B070604090206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217160" y="6172200"/>
            <a:ext cx="3012440" cy="495300"/>
          </a:xfrm>
        </p:spPr>
        <p:txBody>
          <a:bodyPr/>
          <a:lstStyle/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dirty="0" err="1" smtClean="0">
                <a:latin typeface="Haettenschweiler" panose="020B0706040902060204" pitchFamily="34" charset="0"/>
                <a:ea typeface="굴림" panose="020B0600000101010101" pitchFamily="50" charset="-127"/>
              </a:rPr>
              <a:t>kimnaewoo</a:t>
            </a:r>
            <a:endParaRPr lang="ko-KR" altLang="en-US" dirty="0">
              <a:latin typeface="Haettenschweiler" panose="020B070604090206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00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85"/>
            <a:ext cx="12192000" cy="6891251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162050" y="3431940"/>
            <a:ext cx="6245225" cy="1541376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본인의 프로젝트 기획의도</a:t>
            </a:r>
            <a:endParaRPr lang="ko-KR" altLang="en-US" sz="4000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0" y="5384714"/>
            <a:ext cx="8343900" cy="5842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클래식한 컨셉을 코딩을 이용하여 </a:t>
            </a:r>
            <a:r>
              <a:rPr lang="ko-KR" altLang="en-US" dirty="0" err="1" smtClean="0"/>
              <a:t>캐주얼한</a:t>
            </a:r>
            <a:r>
              <a:rPr lang="ko-KR" altLang="en-US" dirty="0" smtClean="0"/>
              <a:t> 느낌으로 연출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719387" y="1084365"/>
            <a:ext cx="3130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/>
              <a:t>사이트 분석  </a:t>
            </a:r>
            <a:endParaRPr lang="ko-KR" alt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62050" y="1993017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를 바탕으로 사용자의 편의성을 구현함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671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689100" y="584287"/>
            <a:ext cx="4927600" cy="154137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제작에 활용된 언어</a:t>
            </a:r>
            <a:endParaRPr lang="ko-KR" altLang="en-US" sz="3200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79400" y="3602038"/>
            <a:ext cx="7747000" cy="1655762"/>
          </a:xfrm>
        </p:spPr>
        <p:txBody>
          <a:bodyPr/>
          <a:lstStyle/>
          <a:p>
            <a:r>
              <a:rPr lang="en-US" altLang="ko-KR" dirty="0" smtClean="0"/>
              <a:t>HTML 5</a:t>
            </a:r>
          </a:p>
          <a:p>
            <a:r>
              <a:rPr lang="en-US" altLang="ko-KR" dirty="0" smtClean="0"/>
              <a:t>CSS 3</a:t>
            </a:r>
          </a:p>
          <a:p>
            <a:r>
              <a:rPr lang="en-US" altLang="ko-KR" dirty="0" smtClean="0"/>
              <a:t>Java script  </a:t>
            </a:r>
          </a:p>
        </p:txBody>
      </p:sp>
    </p:spTree>
    <p:extLst>
      <p:ext uri="{BB962C8B-B14F-4D97-AF65-F5344CB8AC3E}">
        <p14:creationId xmlns:p14="http://schemas.microsoft.com/office/powerpoint/2010/main" val="194300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51"/>
            <a:ext cx="12192000" cy="6891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1400" y="820458"/>
            <a:ext cx="595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폰트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1400" y="3921443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컬러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컨셉에 어긋나지 않게 자극적인 컬러는 배제함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27100" y="1714500"/>
            <a:ext cx="581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페이지 </a:t>
            </a:r>
            <a:r>
              <a:rPr lang="ko-KR" altLang="en-US" sz="2400" dirty="0" smtClean="0"/>
              <a:t>내 </a:t>
            </a:r>
            <a:r>
              <a:rPr lang="ko-KR" altLang="en-US" sz="2400" dirty="0" err="1" smtClean="0"/>
              <a:t>기본폰트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“DM </a:t>
            </a:r>
            <a:r>
              <a:rPr lang="en-US" altLang="ko-KR" sz="2400" dirty="0"/>
              <a:t>Serif </a:t>
            </a:r>
            <a:r>
              <a:rPr lang="en-US" altLang="ko-KR" sz="2400" dirty="0" smtClean="0"/>
              <a:t>Display”</a:t>
            </a:r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추가한 폰트 </a:t>
            </a:r>
            <a:r>
              <a:rPr lang="en-US" altLang="ko-KR" sz="2400" dirty="0" smtClean="0"/>
              <a:t>: "</a:t>
            </a:r>
            <a:r>
              <a:rPr lang="en-US" altLang="ko-KR" sz="2400" dirty="0" err="1" smtClean="0"/>
              <a:t>harrypoter</a:t>
            </a:r>
            <a:r>
              <a:rPr lang="en-US" altLang="ko-KR" sz="2400" dirty="0" smtClean="0"/>
              <a:t>“ , "journal"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84250" y="4941955"/>
            <a:ext cx="681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#755139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darkgreen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#ff8c00b6 </a:t>
            </a:r>
            <a:endParaRPr lang="ko-KR" altLang="en-US" sz="2000" dirty="0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7" y="5060973"/>
            <a:ext cx="1922910" cy="368582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7" y="5523567"/>
            <a:ext cx="1352893" cy="343467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7" y="5971026"/>
            <a:ext cx="2444982" cy="3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92000" cy="6891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800" y="838200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사용자의 </a:t>
            </a:r>
            <a:r>
              <a:rPr lang="ko-KR" altLang="en-US" sz="3600" dirty="0" err="1" smtClean="0"/>
              <a:t>만족성</a:t>
            </a:r>
            <a:r>
              <a:rPr lang="ko-KR" altLang="en-US" sz="3600" dirty="0" smtClean="0"/>
              <a:t> 을 위해 구현한 요소 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06400" y="2311400"/>
            <a:ext cx="3505200" cy="69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713299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동영상을 이용한 메인 연출 </a:t>
            </a:r>
            <a:endParaRPr lang="ko-KR" altLang="en-US" dirty="0"/>
          </a:p>
        </p:txBody>
      </p:sp>
      <p:pic>
        <p:nvPicPr>
          <p:cNvPr id="15" name="9A4D0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9100" y="2322731"/>
            <a:ext cx="4737100" cy="1757072"/>
          </a:xfrm>
          <a:prstGeom prst="rect">
            <a:avLst/>
          </a:prstGeom>
        </p:spPr>
      </p:pic>
      <p:pic>
        <p:nvPicPr>
          <p:cNvPr id="17" name="15video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14800" y="4907685"/>
            <a:ext cx="3390900" cy="15430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9100" y="4470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동영상편집을 통하여 </a:t>
            </a:r>
            <a:r>
              <a:rPr lang="en-US" altLang="ko-KR" dirty="0" smtClean="0"/>
              <a:t>intro</a:t>
            </a:r>
            <a:r>
              <a:rPr lang="ko-KR" altLang="en-US" dirty="0" smtClean="0"/>
              <a:t> 삽입 </a:t>
            </a:r>
            <a:r>
              <a:rPr lang="en-US" altLang="ko-KR" dirty="0" smtClean="0"/>
              <a:t>(intro </a:t>
            </a:r>
            <a:r>
              <a:rPr lang="ko-KR" altLang="en-US" dirty="0" smtClean="0"/>
              <a:t>에 사용된 동영상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덧셈 기호 18"/>
          <p:cNvSpPr/>
          <p:nvPr/>
        </p:nvSpPr>
        <p:spPr>
          <a:xfrm flipV="1">
            <a:off x="3714750" y="5478125"/>
            <a:ext cx="495300" cy="3873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94video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1950" y="4895874"/>
            <a:ext cx="3416300" cy="15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3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pic>
        <p:nvPicPr>
          <p:cNvPr id="6" name="9B846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8300" y="1196563"/>
            <a:ext cx="4356100" cy="1978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300" y="635000"/>
            <a:ext cx="636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코딩언어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활용한 이미지 연출  </a:t>
            </a:r>
            <a:r>
              <a:rPr lang="en-US" altLang="ko-KR" dirty="0" smtClean="0"/>
              <a:t>( CSS ,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)</a:t>
            </a:r>
            <a:endParaRPr lang="ko-KR" altLang="en-US" dirty="0"/>
          </a:p>
        </p:txBody>
      </p:sp>
      <p:pic>
        <p:nvPicPr>
          <p:cNvPr id="8" name="6082A7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7000" y="3759500"/>
            <a:ext cx="3765503" cy="1889125"/>
          </a:xfrm>
          <a:prstGeom prst="rect">
            <a:avLst/>
          </a:prstGeom>
        </p:spPr>
      </p:pic>
      <p:pic>
        <p:nvPicPr>
          <p:cNvPr id="11" name="1ACF0D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13248" y="3759499"/>
            <a:ext cx="3765503" cy="18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53376" y="3260959"/>
            <a:ext cx="618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이상</a:t>
            </a:r>
            <a:r>
              <a:rPr lang="en-US" altLang="ko-KR" dirty="0" smtClean="0"/>
              <a:t>, BEANPOLE </a:t>
            </a:r>
            <a:r>
              <a:rPr lang="ko-KR" altLang="en-US" dirty="0" smtClean="0"/>
              <a:t>이였습니다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47" y="2459245"/>
            <a:ext cx="967832" cy="7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98</Words>
  <Application>Microsoft Office PowerPoint</Application>
  <PresentationFormat>와이드스크린</PresentationFormat>
  <Paragraphs>23</Paragraphs>
  <Slides>7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굴림</vt:lpstr>
      <vt:lpstr>맑은 고딕</vt:lpstr>
      <vt:lpstr>Arial</vt:lpstr>
      <vt:lpstr>Haettenschweiler</vt:lpstr>
      <vt:lpstr>Office 테마</vt:lpstr>
      <vt:lpstr>BEANPOLE</vt:lpstr>
      <vt:lpstr>본인의 프로젝트 기획의도</vt:lpstr>
      <vt:lpstr>제작에 활용된 언어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BEANPOLE</dc:title>
  <dc:creator>user</dc:creator>
  <cp:lastModifiedBy>user</cp:lastModifiedBy>
  <cp:revision>18</cp:revision>
  <dcterms:created xsi:type="dcterms:W3CDTF">2023-09-21T09:46:51Z</dcterms:created>
  <dcterms:modified xsi:type="dcterms:W3CDTF">2023-09-22T00:26:12Z</dcterms:modified>
</cp:coreProperties>
</file>